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D0AD6-F8E8-4F7A-8CD9-9EA36807BD81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4A2C4-AD69-4D52-84DA-234654DCD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89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4A2C4-AD69-4D52-84DA-234654DCDB1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12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4A2C4-AD69-4D52-84DA-234654DCDB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58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696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72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20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6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0876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7325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0173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6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33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087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75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3A2008-8D92-4315-90A9-B4F244CFC82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225C7C-C583-4C5F-8587-D6A24E08D0B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9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Ateliers </a:t>
            </a:r>
            <a:r>
              <a:rPr lang="fr-FR" dirty="0" err="1" smtClean="0"/>
              <a:t>Ciclic</a:t>
            </a:r>
            <a:r>
              <a:rPr lang="fr-FR" dirty="0" smtClean="0"/>
              <a:t> Livre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dispositif de soutien à l’émergence littéraire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71" y="4614888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Côté médiation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Lorsque vous serez associé à votre auteur, la forme de votre intervention est </a:t>
            </a:r>
            <a:r>
              <a:rPr lang="fr-FR" b="1" dirty="0" smtClean="0"/>
              <a:t>libre</a:t>
            </a:r>
            <a:r>
              <a:rPr lang="fr-FR" dirty="0" smtClean="0"/>
              <a:t> (il peut s’agir d’une exposition, lecture, atelier, balade, lecture musicale, dédicace, veillée, </a:t>
            </a:r>
            <a:r>
              <a:rPr lang="fr-FR" dirty="0" err="1" smtClean="0"/>
              <a:t>etc</a:t>
            </a:r>
            <a:r>
              <a:rPr lang="fr-FR" dirty="0" smtClean="0"/>
              <a:t>). </a:t>
            </a:r>
          </a:p>
          <a:p>
            <a:pPr algn="just"/>
            <a:r>
              <a:rPr lang="fr-FR" dirty="0" smtClean="0"/>
              <a:t>Celle-ci doit avoir lieu </a:t>
            </a:r>
            <a:r>
              <a:rPr lang="fr-FR" b="1" dirty="0" smtClean="0"/>
              <a:t>pendant les 3 mois du programme</a:t>
            </a:r>
            <a:r>
              <a:rPr lang="fr-FR" dirty="0" smtClean="0"/>
              <a:t>, entre septembre et décembre </a:t>
            </a:r>
          </a:p>
          <a:p>
            <a:pPr algn="just"/>
            <a:r>
              <a:rPr lang="fr-FR" dirty="0" smtClean="0"/>
              <a:t>Pour les temps collectifs, votre participation est requise pour la journée de présentation, en septembre, et la restitution, fin novembre.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Côté création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L’auteur participera quand à lui à des rendez-vous tout au long de ce programme : </a:t>
            </a:r>
          </a:p>
          <a:p>
            <a:pPr marL="0" indent="0">
              <a:buNone/>
            </a:pPr>
            <a:r>
              <a:rPr lang="fr-FR" dirty="0" smtClean="0"/>
              <a:t>1 </a:t>
            </a:r>
            <a:r>
              <a:rPr lang="fr-FR" dirty="0"/>
              <a:t>rencontre de présentation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3 workshops </a:t>
            </a:r>
            <a:r>
              <a:rPr lang="fr-FR" dirty="0"/>
              <a:t>avec l’auteur parrain/autrice marraine et des professionnels du livre </a:t>
            </a:r>
          </a:p>
          <a:p>
            <a:pPr marL="0" indent="0">
              <a:buNone/>
            </a:pPr>
            <a:r>
              <a:rPr lang="fr-FR" dirty="0"/>
              <a:t>		1 formation </a:t>
            </a:r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dirty="0" smtClean="0"/>
              <a:t>        1 médiation </a:t>
            </a:r>
            <a:r>
              <a:rPr lang="fr-FR" dirty="0"/>
              <a:t>en collaboration avec sa structure </a:t>
            </a:r>
          </a:p>
          <a:p>
            <a:pPr marL="0" indent="0">
              <a:buNone/>
            </a:pPr>
            <a:r>
              <a:rPr lang="fr-FR" dirty="0"/>
              <a:t>		</a:t>
            </a:r>
            <a:r>
              <a:rPr lang="fr-FR" dirty="0" smtClean="0"/>
              <a:t>                 1 rencontre de clôture/restitution avec l’ensemble des participants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questions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Retrouvez toutes les informations utiles et formulaires d’inscription sur notre site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ciclic.livre.fr </a:t>
            </a:r>
            <a:endParaRPr lang="fr-F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2877010"/>
            <a:ext cx="10178322" cy="1492132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Merci à toutes et à tous !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objectifs de ce nouveau dispositif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/>
              <a:t>V</a:t>
            </a:r>
            <a:r>
              <a:rPr lang="fr-FR" dirty="0" smtClean="0"/>
              <a:t>aloriser le travail des auteurs et des autrices</a:t>
            </a:r>
          </a:p>
          <a:p>
            <a:r>
              <a:rPr lang="fr-FR" dirty="0" smtClean="0"/>
              <a:t>Soutenir et accompagner l’émergence et la diversité de la création littéraire</a:t>
            </a:r>
          </a:p>
          <a:p>
            <a:r>
              <a:rPr lang="fr-FR" dirty="0" smtClean="0"/>
              <a:t>Proposer un espace-temps propice à l’expérimentation et la recherche littéraire, adapté à chacun et chacune</a:t>
            </a:r>
          </a:p>
          <a:p>
            <a:r>
              <a:rPr lang="fr-FR" dirty="0" smtClean="0"/>
              <a:t>Contribuer à la diffusion artistique littéraire sur le territoire régional</a:t>
            </a:r>
          </a:p>
          <a:p>
            <a:r>
              <a:rPr lang="fr-FR" dirty="0" smtClean="0"/>
              <a:t>Favoriser la mise en relation d’auteurs/autrices émergents avec des structures d’accueil régionales</a:t>
            </a:r>
          </a:p>
          <a:p>
            <a:r>
              <a:rPr lang="fr-FR" dirty="0" smtClean="0"/>
              <a:t>Favoriser l’échange entre structures régionales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qui s’adresse ce programme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Tout auteur ou autrice ayant publié un livre minimum et maximum à compte d’éditeur, à plus de 500 exemplaires</a:t>
            </a:r>
          </a:p>
          <a:p>
            <a:r>
              <a:rPr lang="fr-FR" dirty="0" smtClean="0"/>
              <a:t>Tous genres littéraires confondus (roman, poésie, jeunesse, BD, traduction, non-fiction…)</a:t>
            </a:r>
          </a:p>
          <a:p>
            <a:r>
              <a:rPr lang="fr-FR" dirty="0" smtClean="0"/>
              <a:t>Sans contrainte d’âge ni de domiciliation</a:t>
            </a:r>
          </a:p>
          <a:p>
            <a:r>
              <a:rPr lang="fr-FR" dirty="0" smtClean="0"/>
              <a:t>Ayant un nouveau projet d’écriture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Programme en quelques mots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27712" y="2243879"/>
            <a:ext cx="10178322" cy="359359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5 </a:t>
            </a:r>
            <a:r>
              <a:rPr lang="fr-FR" sz="3200" dirty="0" err="1" smtClean="0"/>
              <a:t>auteur·ices</a:t>
            </a:r>
            <a:r>
              <a:rPr lang="fr-FR" sz="3200" dirty="0" smtClean="0"/>
              <a:t> </a:t>
            </a:r>
            <a:r>
              <a:rPr lang="fr-FR" sz="3200" dirty="0"/>
              <a:t>bénéficiaires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 smtClean="0"/>
              <a:t>1 auteur· </a:t>
            </a:r>
            <a:r>
              <a:rPr lang="fr-FR" sz="3200" dirty="0" err="1" smtClean="0"/>
              <a:t>rice</a:t>
            </a:r>
            <a:r>
              <a:rPr lang="fr-FR" sz="3200" dirty="0" smtClean="0"/>
              <a:t> parrain/marraine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 smtClean="0"/>
              <a:t>3 </a:t>
            </a:r>
            <a:r>
              <a:rPr lang="fr-FR" sz="3200" dirty="0"/>
              <a:t>mois </a:t>
            </a:r>
            <a:r>
              <a:rPr lang="fr-FR" sz="3200" dirty="0" smtClean="0"/>
              <a:t>d’accompagnement</a:t>
            </a: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 smtClean="0"/>
              <a:t>1 accompagnement </a:t>
            </a:r>
            <a:r>
              <a:rPr lang="fr-FR" sz="3200" dirty="0"/>
              <a:t>ciblé </a:t>
            </a:r>
            <a:r>
              <a:rPr lang="fr-FR" sz="3200" dirty="0" smtClean="0"/>
              <a:t>par auteur par leur structure associée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4</a:t>
            </a:r>
            <a:r>
              <a:rPr lang="fr-FR" sz="3200" dirty="0" smtClean="0"/>
              <a:t> temps de travail collectifs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87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se déroule ce programme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2 juin</a:t>
            </a:r>
            <a:r>
              <a:rPr lang="fr-FR" dirty="0" smtClean="0"/>
              <a:t> : Sélection des 5 </a:t>
            </a:r>
            <a:r>
              <a:rPr lang="fr-FR" dirty="0"/>
              <a:t>structures partenaires</a:t>
            </a:r>
          </a:p>
          <a:p>
            <a:r>
              <a:rPr lang="fr-FR" b="1" dirty="0" smtClean="0"/>
              <a:t>20 juin : </a:t>
            </a:r>
            <a:r>
              <a:rPr lang="fr-FR" dirty="0" smtClean="0"/>
              <a:t>Pré sélection des auteurs et autrices </a:t>
            </a:r>
            <a:r>
              <a:rPr lang="fr-FR" dirty="0" err="1" smtClean="0"/>
              <a:t>soutenu·es</a:t>
            </a:r>
            <a:endParaRPr lang="fr-FR" dirty="0" smtClean="0"/>
          </a:p>
          <a:p>
            <a:r>
              <a:rPr lang="fr-FR" b="1" dirty="0" smtClean="0"/>
              <a:t>11 juillet </a:t>
            </a:r>
            <a:r>
              <a:rPr lang="fr-FR" dirty="0" smtClean="0"/>
              <a:t>: Sélection définitive des 5 auteurs lauréats</a:t>
            </a:r>
          </a:p>
          <a:p>
            <a:r>
              <a:rPr lang="fr-FR" b="1" dirty="0" smtClean="0"/>
              <a:t>4 septembre :</a:t>
            </a:r>
            <a:r>
              <a:rPr lang="fr-FR" dirty="0" smtClean="0"/>
              <a:t> Rencontre de lancement et construction du programme </a:t>
            </a:r>
            <a:r>
              <a:rPr lang="fr-FR" dirty="0" smtClean="0"/>
              <a:t>une</a:t>
            </a:r>
            <a:r>
              <a:rPr lang="fr-FR" dirty="0" smtClean="0"/>
              <a:t> action</a:t>
            </a:r>
            <a:endParaRPr lang="fr-FR" dirty="0" smtClean="0"/>
          </a:p>
          <a:p>
            <a:r>
              <a:rPr lang="fr-FR" b="1" dirty="0" smtClean="0"/>
              <a:t>De Septembre </a:t>
            </a:r>
            <a:r>
              <a:rPr lang="fr-FR" b="1" dirty="0"/>
              <a:t>à</a:t>
            </a:r>
            <a:r>
              <a:rPr lang="fr-FR" b="1" dirty="0" smtClean="0"/>
              <a:t> </a:t>
            </a:r>
            <a:r>
              <a:rPr lang="fr-FR" b="1" dirty="0"/>
              <a:t>décembre : </a:t>
            </a:r>
            <a:endParaRPr lang="fr-FR" b="1" dirty="0" smtClean="0"/>
          </a:p>
          <a:p>
            <a:pPr lvl="1"/>
            <a:r>
              <a:rPr lang="fr-FR" dirty="0" smtClean="0"/>
              <a:t>3 </a:t>
            </a:r>
            <a:r>
              <a:rPr lang="fr-FR" dirty="0"/>
              <a:t>temps collectifs auteurs (formation / </a:t>
            </a:r>
            <a:r>
              <a:rPr lang="fr-FR" dirty="0" smtClean="0"/>
              <a:t>workshop / rencontres avec des professionnels)</a:t>
            </a:r>
          </a:p>
          <a:p>
            <a:pPr lvl="1"/>
            <a:r>
              <a:rPr lang="fr-FR" dirty="0"/>
              <a:t>1</a:t>
            </a:r>
            <a:r>
              <a:rPr lang="fr-FR" dirty="0" smtClean="0"/>
              <a:t> action artistique </a:t>
            </a:r>
            <a:r>
              <a:rPr lang="fr-FR" dirty="0"/>
              <a:t>et </a:t>
            </a:r>
            <a:r>
              <a:rPr lang="fr-FR" dirty="0" smtClean="0"/>
              <a:t>culturelle </a:t>
            </a:r>
            <a:r>
              <a:rPr lang="fr-FR" dirty="0"/>
              <a:t>à programmer par chaque structure avec son </a:t>
            </a:r>
            <a:r>
              <a:rPr lang="fr-FR" dirty="0" err="1" smtClean="0"/>
              <a:t>auteur·rice</a:t>
            </a:r>
            <a:endParaRPr lang="fr-FR" dirty="0" smtClean="0"/>
          </a:p>
          <a:p>
            <a:pPr lvl="1"/>
            <a:r>
              <a:rPr lang="fr-FR" dirty="0" smtClean="0"/>
              <a:t>1 </a:t>
            </a:r>
            <a:r>
              <a:rPr lang="fr-FR" dirty="0"/>
              <a:t>rencontre de clôture tout public, conviviale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24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Fonctionne LA COMMISSION SELECTIVE ?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227711" y="2243879"/>
            <a:ext cx="10661883" cy="359359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FR" sz="3000" u="sng" dirty="0" smtClean="0"/>
              <a:t>Membre de la commission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800" dirty="0" smtClean="0"/>
              <a:t>Les 5 structures associées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800" dirty="0" smtClean="0"/>
              <a:t>L’</a:t>
            </a:r>
            <a:r>
              <a:rPr lang="fr-FR" sz="2800" dirty="0" err="1" smtClean="0"/>
              <a:t>auteur</a:t>
            </a:r>
            <a:r>
              <a:rPr lang="fr-FR" sz="2800" dirty="0" err="1"/>
              <a:t>·</a:t>
            </a:r>
            <a:r>
              <a:rPr lang="fr-FR" sz="2800" dirty="0" err="1" smtClean="0"/>
              <a:t>ice</a:t>
            </a:r>
            <a:r>
              <a:rPr lang="fr-FR" sz="2800" dirty="0" smtClean="0"/>
              <a:t> parrain/marraine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800" dirty="0" err="1" smtClean="0"/>
              <a:t>Ciclic</a:t>
            </a:r>
            <a:r>
              <a:rPr lang="fr-FR" sz="2800" dirty="0" smtClean="0"/>
              <a:t> Centre-Val de Loire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800" dirty="0" smtClean="0"/>
              <a:t>La DRAC Centre-Val de Loire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800" dirty="0" smtClean="0"/>
              <a:t>La Région Centre-Val de Loire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558654" y="2243879"/>
            <a:ext cx="10178322" cy="359359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FR" sz="2800" u="sng" dirty="0" smtClean="0"/>
              <a:t>Sa mission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600" dirty="0" smtClean="0"/>
              <a:t>Rencontrer 10 </a:t>
            </a:r>
            <a:r>
              <a:rPr lang="fr-FR" sz="2600" dirty="0" err="1" smtClean="0"/>
              <a:t>candidat·es</a:t>
            </a:r>
            <a:r>
              <a:rPr lang="fr-FR" sz="2600" dirty="0" smtClean="0"/>
              <a:t> </a:t>
            </a:r>
            <a:r>
              <a:rPr lang="fr-FR" sz="2600" dirty="0" err="1" smtClean="0"/>
              <a:t>présélectionné·es</a:t>
            </a:r>
            <a:endParaRPr lang="fr-FR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600" dirty="0" smtClean="0"/>
              <a:t>Lire leur dossier de présentation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600" dirty="0" smtClean="0"/>
              <a:t>Rendre un avis consultatif sur chaque candidature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89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participer en tant que Structure partenaire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Programme inédit </a:t>
            </a:r>
            <a:r>
              <a:rPr lang="fr-FR" dirty="0"/>
              <a:t>de soutien à la création</a:t>
            </a:r>
          </a:p>
          <a:p>
            <a:r>
              <a:rPr lang="fr-FR" dirty="0"/>
              <a:t>Accompagner la création, construire un lien particulier avec </a:t>
            </a:r>
            <a:r>
              <a:rPr lang="fr-FR" dirty="0" smtClean="0"/>
              <a:t>un </a:t>
            </a:r>
            <a:r>
              <a:rPr lang="fr-FR" dirty="0" err="1" smtClean="0"/>
              <a:t>auteur·rice</a:t>
            </a:r>
            <a:r>
              <a:rPr lang="fr-FR" dirty="0" smtClean="0"/>
              <a:t> </a:t>
            </a:r>
            <a:r>
              <a:rPr lang="fr-FR" dirty="0" err="1" smtClean="0"/>
              <a:t>émergent·e</a:t>
            </a:r>
            <a:r>
              <a:rPr lang="fr-FR" dirty="0"/>
              <a:t>, être un </a:t>
            </a:r>
            <a:r>
              <a:rPr lang="fr-FR" dirty="0" smtClean="0"/>
              <a:t>interlocuteur </a:t>
            </a:r>
            <a:r>
              <a:rPr lang="fr-FR" dirty="0"/>
              <a:t>pour lui permettre, via les actions construites ensemble, d'avancer dans son processus créatif et de nourrir son projet</a:t>
            </a:r>
          </a:p>
          <a:p>
            <a:r>
              <a:rPr lang="fr-FR" dirty="0"/>
              <a:t>S'ouvrir </a:t>
            </a:r>
            <a:r>
              <a:rPr lang="fr-FR" dirty="0" smtClean="0"/>
              <a:t>ainsi à </a:t>
            </a:r>
            <a:r>
              <a:rPr lang="fr-FR" dirty="0"/>
              <a:t>de nouveaux univers littéraires</a:t>
            </a:r>
          </a:p>
          <a:p>
            <a:r>
              <a:rPr lang="fr-FR" dirty="0"/>
              <a:t>Rencontrer et échanger avec les 4 autres structures régionales associées </a:t>
            </a:r>
            <a:r>
              <a:rPr lang="fr-FR" dirty="0" smtClean="0"/>
              <a:t>et les auteurs lors </a:t>
            </a:r>
            <a:r>
              <a:rPr lang="fr-FR" dirty="0"/>
              <a:t>de la commission, de la rencontre de lancement et de la rencontre de clôture﻿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participer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Toute structure régionale peut s’inscrire</a:t>
            </a:r>
          </a:p>
          <a:p>
            <a:r>
              <a:rPr lang="fr-FR" dirty="0" smtClean="0"/>
              <a:t>Chaque année, </a:t>
            </a:r>
            <a:r>
              <a:rPr lang="fr-FR" dirty="0" err="1" smtClean="0"/>
              <a:t>Ciclic</a:t>
            </a:r>
            <a:r>
              <a:rPr lang="fr-FR" dirty="0" smtClean="0"/>
              <a:t> Centre-Val de Loire sélectionnera 5 structures d’accueil</a:t>
            </a:r>
          </a:p>
          <a:p>
            <a:r>
              <a:rPr lang="fr-FR" dirty="0" smtClean="0"/>
              <a:t>Chaque structure sélectionnée bénéficiera d’un soutien à </a:t>
            </a:r>
            <a:r>
              <a:rPr lang="fr-FR" dirty="0"/>
              <a:t>hauteur de </a:t>
            </a:r>
            <a:r>
              <a:rPr lang="fr-FR" b="1" dirty="0" smtClean="0"/>
              <a:t>750 </a:t>
            </a:r>
            <a:r>
              <a:rPr lang="fr-FR" b="1" dirty="0"/>
              <a:t>à </a:t>
            </a:r>
            <a:r>
              <a:rPr lang="fr-FR" b="1" dirty="0" smtClean="0"/>
              <a:t>900 </a:t>
            </a:r>
            <a:r>
              <a:rPr lang="fr-FR" b="1" dirty="0"/>
              <a:t>euros</a:t>
            </a:r>
            <a:r>
              <a:rPr lang="fr-FR" dirty="0"/>
              <a:t>, en fonction du lieu de domiciliation de </a:t>
            </a:r>
            <a:r>
              <a:rPr lang="fr-FR" dirty="0" smtClean="0"/>
              <a:t>l’auteur</a:t>
            </a:r>
            <a:r>
              <a:rPr lang="fr-FR" dirty="0"/>
              <a:t> </a:t>
            </a:r>
            <a:r>
              <a:rPr lang="fr-FR" dirty="0" smtClean="0"/>
              <a:t>accueilli.</a:t>
            </a:r>
          </a:p>
          <a:p>
            <a:pPr lvl="1"/>
            <a:r>
              <a:rPr lang="fr-FR" dirty="0" smtClean="0"/>
              <a:t>Ce soutien </a:t>
            </a:r>
            <a:r>
              <a:rPr lang="fr-FR" dirty="0"/>
              <a:t>couvrira notamment : les frais de coordination, d’organisation et de défraiement de </a:t>
            </a:r>
            <a:r>
              <a:rPr lang="fr-FR" dirty="0" smtClean="0"/>
              <a:t>l’auteur pour </a:t>
            </a:r>
            <a:r>
              <a:rPr lang="fr-FR" dirty="0" smtClean="0"/>
              <a:t>l’action 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pour les auteurs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7" y="2286001"/>
            <a:ext cx="10342559" cy="3593591"/>
          </a:xfrm>
        </p:spPr>
        <p:txBody>
          <a:bodyPr>
            <a:normAutofit/>
          </a:bodyPr>
          <a:lstStyle/>
          <a:p>
            <a:r>
              <a:rPr lang="fr-FR" dirty="0" smtClean="0"/>
              <a:t>Chaque </a:t>
            </a:r>
            <a:r>
              <a:rPr lang="fr-FR" dirty="0"/>
              <a:t>auteur sélectionné reçoit une bourse d’écriture de </a:t>
            </a:r>
            <a:r>
              <a:rPr lang="fr-FR" b="1" dirty="0"/>
              <a:t>1 800 euros brut</a:t>
            </a:r>
            <a:r>
              <a:rPr lang="fr-FR" dirty="0"/>
              <a:t> par </a:t>
            </a:r>
            <a:r>
              <a:rPr lang="fr-FR" dirty="0" smtClean="0"/>
              <a:t>mois pendant les trois mois, et est </a:t>
            </a:r>
            <a:r>
              <a:rPr lang="fr-FR" b="1" dirty="0" smtClean="0"/>
              <a:t>entièrement défrayé </a:t>
            </a:r>
            <a:r>
              <a:rPr lang="fr-FR" dirty="0" smtClean="0"/>
              <a:t>pour ses déplacements pour chaque rencontre du programme. Le versement de la bourse a lieu à 70% à signature du contrat et à 30% à la fin du programme, à </a:t>
            </a:r>
            <a:r>
              <a:rPr lang="fr-FR" dirty="0"/>
              <a:t>remise du bilan par la structure.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auteurs/autrices s’engagent à être disponibles pour participer à l’action de médiation et aux séances collectives pendant ces trois mois.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36" y="5837470"/>
            <a:ext cx="1902659" cy="10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582</Words>
  <Application>Microsoft Office PowerPoint</Application>
  <PresentationFormat>Grand écran</PresentationFormat>
  <Paragraphs>91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Wingdings</vt:lpstr>
      <vt:lpstr>Badge</vt:lpstr>
      <vt:lpstr>Les Ateliers Ciclic Livre </vt:lpstr>
      <vt:lpstr>Les objectifs de ce nouveau dispositif</vt:lpstr>
      <vt:lpstr>A qui s’adresse ce programme ? </vt:lpstr>
      <vt:lpstr>Le Programme en quelques mots</vt:lpstr>
      <vt:lpstr>Comment se déroule ce programme ?</vt:lpstr>
      <vt:lpstr>COMMENT Fonctionne LA COMMISSION SELECTIVE ?</vt:lpstr>
      <vt:lpstr>Pourquoi participer en tant que Structure partenaire ? </vt:lpstr>
      <vt:lpstr>Comment participer ? </vt:lpstr>
      <vt:lpstr>Et pour les auteurs ? </vt:lpstr>
      <vt:lpstr>Côté médiation </vt:lpstr>
      <vt:lpstr>Côté création</vt:lpstr>
      <vt:lpstr>Des questions ? </vt:lpstr>
      <vt:lpstr>Merci à toutes et à tous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Ateliers Ciclic Livre</dc:title>
  <dc:creator>Alice GINSBERG</dc:creator>
  <cp:lastModifiedBy>Alice GINSBERG</cp:lastModifiedBy>
  <cp:revision>43</cp:revision>
  <dcterms:created xsi:type="dcterms:W3CDTF">2022-04-11T09:52:04Z</dcterms:created>
  <dcterms:modified xsi:type="dcterms:W3CDTF">2023-05-30T15:45:25Z</dcterms:modified>
</cp:coreProperties>
</file>